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5" r:id="rId2"/>
    <p:sldId id="351" r:id="rId3"/>
    <p:sldId id="296" r:id="rId4"/>
    <p:sldId id="340" r:id="rId5"/>
    <p:sldId id="313" r:id="rId6"/>
    <p:sldId id="348" r:id="rId7"/>
    <p:sldId id="349" r:id="rId8"/>
    <p:sldId id="350" r:id="rId9"/>
    <p:sldId id="304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 autoAdjust="0"/>
    <p:restoredTop sz="94966" autoAdjust="0"/>
  </p:normalViewPr>
  <p:slideViewPr>
    <p:cSldViewPr snapToGrid="0" showGuides="1">
      <p:cViewPr varScale="1">
        <p:scale>
          <a:sx n="70" d="100"/>
          <a:sy n="70" d="100"/>
        </p:scale>
        <p:origin x="60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04/07/2024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04/07/2024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2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6600" dirty="0"/>
              <a:t>We are </a:t>
            </a:r>
            <a:r>
              <a:rPr lang="en-US" altLang="zh-CN" sz="6600" dirty="0" err="1"/>
              <a:t>mustrust</a:t>
            </a:r>
            <a:r>
              <a:rPr lang="en-US" altLang="zh-CN" sz="6600" dirty="0"/>
              <a:t>!</a:t>
            </a:r>
            <a:endParaRPr lang="en-US" sz="6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45715-3FB7-4C19-0061-9F750487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9381C5-A07A-C28F-866C-5C2D35E13BAE}"/>
              </a:ext>
            </a:extLst>
          </p:cNvPr>
          <p:cNvSpPr/>
          <p:nvPr/>
        </p:nvSpPr>
        <p:spPr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2" descr="Rust Logo PNG Vector (SVG) Free Download">
            <a:extLst>
              <a:ext uri="{FF2B5EF4-FFF2-40B4-BE49-F238E27FC236}">
                <a16:creationId xmlns:a16="http://schemas.microsoft.com/office/drawing/2014/main" id="{604B96AE-8E69-5C92-3C9B-9EF357E2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C6E50C1E-322E-61C0-4CF0-A210FEB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FB4490-3491-EC4D-837D-D10C6817A318}"/>
              </a:ext>
            </a:extLst>
          </p:cNvPr>
          <p:cNvSpPr txBox="1"/>
          <p:nvPr/>
        </p:nvSpPr>
        <p:spPr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B3A17A-5CF8-C331-BD58-8BD559366295}"/>
              </a:ext>
            </a:extLst>
          </p:cNvPr>
          <p:cNvSpPr txBox="1"/>
          <p:nvPr/>
        </p:nvSpPr>
        <p:spPr>
          <a:xfrm>
            <a:off x="523734" y="494310"/>
            <a:ext cx="6097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altLang="en-US" sz="4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F21449-94B8-B889-8F50-2F9114B3ED5E}"/>
              </a:ext>
            </a:extLst>
          </p:cNvPr>
          <p:cNvSpPr txBox="1"/>
          <p:nvPr/>
        </p:nvSpPr>
        <p:spPr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阎昶澍：组长，参与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MMU</a:t>
            </a:r>
            <a:r>
              <a:rPr lang="zh-CN" altLang="en-US" dirty="0"/>
              <a:t>部分，交叉编译与上板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郭东昊：组员，参与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改写，上板与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薄震宇：组员，参与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周翟恩和：组员，参与</a:t>
            </a:r>
            <a:r>
              <a:rPr lang="en-US" altLang="zh-CN" dirty="0"/>
              <a:t>Rust</a:t>
            </a:r>
            <a:r>
              <a:rPr lang="zh-CN" altLang="en-US" dirty="0"/>
              <a:t>改写，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王劲博：组员</a:t>
            </a:r>
          </a:p>
        </p:txBody>
      </p:sp>
    </p:spTree>
    <p:extLst>
      <p:ext uri="{BB962C8B-B14F-4D97-AF65-F5344CB8AC3E}">
        <p14:creationId xmlns:p14="http://schemas.microsoft.com/office/powerpoint/2010/main" val="390043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改写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交叉编译与上板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07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9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93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3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0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121</Words>
  <Application>Microsoft Office PowerPoint</Application>
  <PresentationFormat>宽屏</PresentationFormat>
  <Paragraphs>28</Paragraphs>
  <Slides>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MMU部分</vt:lpstr>
      <vt:lpstr>交叉编译与上板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震宇 薄</cp:lastModifiedBy>
  <cp:revision>238</cp:revision>
  <dcterms:created xsi:type="dcterms:W3CDTF">2019-08-16T12:08:31Z</dcterms:created>
  <dcterms:modified xsi:type="dcterms:W3CDTF">2024-07-04T15:23:23Z</dcterms:modified>
</cp:coreProperties>
</file>